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24491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24206"/>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indent="88900"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соғатын жел оңтүстік-шығысқа ауысады, күші 9-14 м/с. Ауа температурасы түнде 14-16</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28-30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15-17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11590480"/>
              </p:ext>
            </p:extLst>
          </p:nvPr>
        </p:nvGraphicFramePr>
        <p:xfrm>
          <a:off x="5052411" y="4221088"/>
          <a:ext cx="4572000" cy="231090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3610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22219</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4242</cp:revision>
  <cp:lastPrinted>2021-07-01T07:38:07Z</cp:lastPrinted>
  <dcterms:created xsi:type="dcterms:W3CDTF">2018-03-27T06:03:00Z</dcterms:created>
  <dcterms:modified xsi:type="dcterms:W3CDTF">2026-05-25T07:23:54Z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